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6"/>
  </p:notesMasterIdLst>
  <p:sldIdLst>
    <p:sldId id="266" r:id="rId5"/>
  </p:sldIdLst>
  <p:sldSz cx="13411200" cy="10058400"/>
  <p:notesSz cx="7010400" cy="9296400"/>
  <p:defaultTextStyle>
    <a:defPPr>
      <a:defRPr lang="en-US"/>
    </a:defPPr>
    <a:lvl1pPr marL="0" algn="l" defTabSz="731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1pPr>
    <a:lvl2pPr marL="731449" algn="l" defTabSz="731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2pPr>
    <a:lvl3pPr marL="1462896" algn="l" defTabSz="731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3pPr>
    <a:lvl4pPr marL="2194346" algn="l" defTabSz="731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4pPr>
    <a:lvl5pPr marL="2925795" algn="l" defTabSz="731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5pPr>
    <a:lvl6pPr marL="3657243" algn="l" defTabSz="731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6pPr>
    <a:lvl7pPr marL="4388692" algn="l" defTabSz="731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7pPr>
    <a:lvl8pPr marL="5120142" algn="l" defTabSz="731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8pPr>
    <a:lvl9pPr marL="5851589" algn="l" defTabSz="731449" rtl="0" eaLnBrk="1" latinLnBrk="0" hangingPunct="1">
      <a:defRPr sz="29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422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scaleToFitPaper="1"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C73B"/>
    <a:srgbClr val="F5C63A"/>
    <a:srgbClr val="F4F4F4"/>
    <a:srgbClr val="75B3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825" autoAdjust="0"/>
    <p:restoredTop sz="98864" autoAdjust="0"/>
  </p:normalViewPr>
  <p:slideViewPr>
    <p:cSldViewPr snapToGrid="0" snapToObjects="1">
      <p:cViewPr varScale="1">
        <p:scale>
          <a:sx n="61" d="100"/>
          <a:sy n="61" d="100"/>
        </p:scale>
        <p:origin x="1296" y="72"/>
      </p:cViewPr>
      <p:guideLst>
        <p:guide orient="horz" pos="3168"/>
        <p:guide pos="42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customXml" Target="../customXml/item3.xml"/><Relationship Id="rId7" Type="http://schemas.openxmlformats.org/officeDocument/2006/relationships/presProps" Target="presProps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10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70938" y="0"/>
            <a:ext cx="3037840" cy="466434"/>
          </a:xfrm>
          <a:prstGeom prst="rect">
            <a:avLst/>
          </a:prstGeom>
        </p:spPr>
        <p:txBody>
          <a:bodyPr vert="horz" lIns="93177" tIns="46589" rIns="93177" bIns="46589" rtlCol="0"/>
          <a:lstStyle>
            <a:lvl1pPr algn="r">
              <a:defRPr sz="1200"/>
            </a:lvl1pPr>
          </a:lstStyle>
          <a:p>
            <a:fld id="{B759C64D-604C-494F-BF39-7556977D6A1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14463" y="1162050"/>
            <a:ext cx="4181475" cy="31369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3177" tIns="46589" rIns="93177" bIns="46589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01040" y="4473892"/>
            <a:ext cx="5608320" cy="3660458"/>
          </a:xfrm>
          <a:prstGeom prst="rect">
            <a:avLst/>
          </a:prstGeom>
        </p:spPr>
        <p:txBody>
          <a:bodyPr vert="horz" lIns="93177" tIns="46589" rIns="93177" bIns="46589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70938" y="8829967"/>
            <a:ext cx="3037840" cy="466433"/>
          </a:xfrm>
          <a:prstGeom prst="rect">
            <a:avLst/>
          </a:prstGeom>
        </p:spPr>
        <p:txBody>
          <a:bodyPr vert="horz" lIns="93177" tIns="46589" rIns="93177" bIns="46589" rtlCol="0" anchor="b"/>
          <a:lstStyle>
            <a:lvl1pPr algn="r">
              <a:defRPr sz="1200"/>
            </a:lvl1pPr>
          </a:lstStyle>
          <a:p>
            <a:fld id="{66FB84BA-9186-4C00-8B7D-4A5BE2477E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760709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05841" y="3124625"/>
            <a:ext cx="11399520" cy="2156037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011680" y="5699760"/>
            <a:ext cx="9387840" cy="25704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310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620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9306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240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15510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7861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1714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04816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535656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90200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2950191" y="535519"/>
            <a:ext cx="4018704" cy="11432116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94081" y="535519"/>
            <a:ext cx="11832590" cy="11432116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6053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934010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59393" y="6463455"/>
            <a:ext cx="11399520" cy="1997710"/>
          </a:xfrm>
        </p:spPr>
        <p:txBody>
          <a:bodyPr anchor="t"/>
          <a:lstStyle>
            <a:lvl1pPr algn="l">
              <a:defRPr sz="5521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59393" y="4263181"/>
            <a:ext cx="11399520" cy="2200275"/>
          </a:xfrm>
        </p:spPr>
        <p:txBody>
          <a:bodyPr anchor="b"/>
          <a:lstStyle>
            <a:lvl1pPr marL="0" indent="0">
              <a:buNone/>
              <a:defRPr sz="2761">
                <a:solidFill>
                  <a:schemeClr val="tx1">
                    <a:tint val="75000"/>
                  </a:schemeClr>
                </a:solidFill>
              </a:defRPr>
            </a:lvl1pPr>
            <a:lvl2pPr marL="631021" indent="0">
              <a:buNone/>
              <a:defRPr sz="2502">
                <a:solidFill>
                  <a:schemeClr val="tx1">
                    <a:tint val="75000"/>
                  </a:schemeClr>
                </a:solidFill>
              </a:defRPr>
            </a:lvl2pPr>
            <a:lvl3pPr marL="1262040" indent="0">
              <a:buNone/>
              <a:defRPr sz="2157">
                <a:solidFill>
                  <a:schemeClr val="tx1">
                    <a:tint val="75000"/>
                  </a:schemeClr>
                </a:solidFill>
              </a:defRPr>
            </a:lvl3pPr>
            <a:lvl4pPr marL="1893062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4pPr>
            <a:lvl5pPr marL="2524083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5pPr>
            <a:lvl6pPr marL="3155104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6pPr>
            <a:lvl7pPr marL="3786125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7pPr>
            <a:lvl8pPr marL="4417147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8pPr>
            <a:lvl9pPr marL="5048166" indent="0">
              <a:buNone/>
              <a:defRPr sz="1984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2007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94080" y="3126955"/>
            <a:ext cx="7925647" cy="8840681"/>
          </a:xfrm>
        </p:spPr>
        <p:txBody>
          <a:bodyPr/>
          <a:lstStyle>
            <a:lvl1pPr>
              <a:defRPr sz="3796"/>
            </a:lvl1pPr>
            <a:lvl2pPr>
              <a:defRPr sz="3365"/>
            </a:lvl2pPr>
            <a:lvl3pPr>
              <a:defRPr sz="2761"/>
            </a:lvl3pPr>
            <a:lvl4pPr>
              <a:defRPr sz="2502"/>
            </a:lvl4pPr>
            <a:lvl5pPr>
              <a:defRPr sz="2502"/>
            </a:lvl5pPr>
            <a:lvl6pPr>
              <a:defRPr sz="2502"/>
            </a:lvl6pPr>
            <a:lvl7pPr>
              <a:defRPr sz="2502"/>
            </a:lvl7pPr>
            <a:lvl8pPr>
              <a:defRPr sz="2502"/>
            </a:lvl8pPr>
            <a:lvl9pPr>
              <a:defRPr sz="250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9043247" y="3126955"/>
            <a:ext cx="7925647" cy="8840681"/>
          </a:xfrm>
        </p:spPr>
        <p:txBody>
          <a:bodyPr/>
          <a:lstStyle>
            <a:lvl1pPr>
              <a:defRPr sz="3796"/>
            </a:lvl1pPr>
            <a:lvl2pPr>
              <a:defRPr sz="3365"/>
            </a:lvl2pPr>
            <a:lvl3pPr>
              <a:defRPr sz="2761"/>
            </a:lvl3pPr>
            <a:lvl4pPr>
              <a:defRPr sz="2502"/>
            </a:lvl4pPr>
            <a:lvl5pPr>
              <a:defRPr sz="2502"/>
            </a:lvl5pPr>
            <a:lvl6pPr>
              <a:defRPr sz="2502"/>
            </a:lvl6pPr>
            <a:lvl7pPr>
              <a:defRPr sz="2502"/>
            </a:lvl7pPr>
            <a:lvl8pPr>
              <a:defRPr sz="2502"/>
            </a:lvl8pPr>
            <a:lvl9pPr>
              <a:defRPr sz="2502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77227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0" y="402804"/>
            <a:ext cx="12070080" cy="1676401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2251499"/>
            <a:ext cx="5925609" cy="938318"/>
          </a:xfrm>
        </p:spPr>
        <p:txBody>
          <a:bodyPr anchor="b"/>
          <a:lstStyle>
            <a:lvl1pPr marL="0" indent="0">
              <a:buNone/>
              <a:defRPr sz="3365" b="1"/>
            </a:lvl1pPr>
            <a:lvl2pPr marL="631021" indent="0">
              <a:buNone/>
              <a:defRPr sz="2761" b="1"/>
            </a:lvl2pPr>
            <a:lvl3pPr marL="1262040" indent="0">
              <a:buNone/>
              <a:defRPr sz="2502" b="1"/>
            </a:lvl3pPr>
            <a:lvl4pPr marL="1893062" indent="0">
              <a:buNone/>
              <a:defRPr sz="2157" b="1"/>
            </a:lvl4pPr>
            <a:lvl5pPr marL="2524083" indent="0">
              <a:buNone/>
              <a:defRPr sz="2157" b="1"/>
            </a:lvl5pPr>
            <a:lvl6pPr marL="3155104" indent="0">
              <a:buNone/>
              <a:defRPr sz="2157" b="1"/>
            </a:lvl6pPr>
            <a:lvl7pPr marL="3786125" indent="0">
              <a:buNone/>
              <a:defRPr sz="2157" b="1"/>
            </a:lvl7pPr>
            <a:lvl8pPr marL="4417147" indent="0">
              <a:buNone/>
              <a:defRPr sz="2157" b="1"/>
            </a:lvl8pPr>
            <a:lvl9pPr marL="5048166" indent="0">
              <a:buNone/>
              <a:defRPr sz="215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0560" y="3189818"/>
            <a:ext cx="5925609" cy="5795222"/>
          </a:xfrm>
        </p:spPr>
        <p:txBody>
          <a:bodyPr/>
          <a:lstStyle>
            <a:lvl1pPr>
              <a:defRPr sz="3365"/>
            </a:lvl1pPr>
            <a:lvl2pPr>
              <a:defRPr sz="2761"/>
            </a:lvl2pPr>
            <a:lvl3pPr>
              <a:defRPr sz="2502"/>
            </a:lvl3pPr>
            <a:lvl4pPr>
              <a:defRPr sz="2157"/>
            </a:lvl4pPr>
            <a:lvl5pPr>
              <a:defRPr sz="2157"/>
            </a:lvl5pPr>
            <a:lvl6pPr>
              <a:defRPr sz="2157"/>
            </a:lvl6pPr>
            <a:lvl7pPr>
              <a:defRPr sz="2157"/>
            </a:lvl7pPr>
            <a:lvl8pPr>
              <a:defRPr sz="2157"/>
            </a:lvl8pPr>
            <a:lvl9pPr>
              <a:defRPr sz="215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12704" y="2251499"/>
            <a:ext cx="5927937" cy="938318"/>
          </a:xfrm>
        </p:spPr>
        <p:txBody>
          <a:bodyPr anchor="b"/>
          <a:lstStyle>
            <a:lvl1pPr marL="0" indent="0">
              <a:buNone/>
              <a:defRPr sz="3365" b="1"/>
            </a:lvl1pPr>
            <a:lvl2pPr marL="631021" indent="0">
              <a:buNone/>
              <a:defRPr sz="2761" b="1"/>
            </a:lvl2pPr>
            <a:lvl3pPr marL="1262040" indent="0">
              <a:buNone/>
              <a:defRPr sz="2502" b="1"/>
            </a:lvl3pPr>
            <a:lvl4pPr marL="1893062" indent="0">
              <a:buNone/>
              <a:defRPr sz="2157" b="1"/>
            </a:lvl4pPr>
            <a:lvl5pPr marL="2524083" indent="0">
              <a:buNone/>
              <a:defRPr sz="2157" b="1"/>
            </a:lvl5pPr>
            <a:lvl6pPr marL="3155104" indent="0">
              <a:buNone/>
              <a:defRPr sz="2157" b="1"/>
            </a:lvl6pPr>
            <a:lvl7pPr marL="3786125" indent="0">
              <a:buNone/>
              <a:defRPr sz="2157" b="1"/>
            </a:lvl7pPr>
            <a:lvl8pPr marL="4417147" indent="0">
              <a:buNone/>
              <a:defRPr sz="2157" b="1"/>
            </a:lvl8pPr>
            <a:lvl9pPr marL="5048166" indent="0">
              <a:buNone/>
              <a:defRPr sz="2157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812704" y="3189818"/>
            <a:ext cx="5927937" cy="5795222"/>
          </a:xfrm>
        </p:spPr>
        <p:txBody>
          <a:bodyPr/>
          <a:lstStyle>
            <a:lvl1pPr>
              <a:defRPr sz="3365"/>
            </a:lvl1pPr>
            <a:lvl2pPr>
              <a:defRPr sz="2761"/>
            </a:lvl2pPr>
            <a:lvl3pPr>
              <a:defRPr sz="2502"/>
            </a:lvl3pPr>
            <a:lvl4pPr>
              <a:defRPr sz="2157"/>
            </a:lvl4pPr>
            <a:lvl5pPr>
              <a:defRPr sz="2157"/>
            </a:lvl5pPr>
            <a:lvl6pPr>
              <a:defRPr sz="2157"/>
            </a:lvl6pPr>
            <a:lvl7pPr>
              <a:defRPr sz="2157"/>
            </a:lvl7pPr>
            <a:lvl8pPr>
              <a:defRPr sz="2157"/>
            </a:lvl8pPr>
            <a:lvl9pPr>
              <a:defRPr sz="2157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512613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94695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85581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0562" y="400473"/>
            <a:ext cx="4412192" cy="1704340"/>
          </a:xfrm>
        </p:spPr>
        <p:txBody>
          <a:bodyPr anchor="b"/>
          <a:lstStyle>
            <a:lvl1pPr algn="l">
              <a:defRPr sz="276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43408" y="400476"/>
            <a:ext cx="7497233" cy="8584565"/>
          </a:xfrm>
        </p:spPr>
        <p:txBody>
          <a:bodyPr/>
          <a:lstStyle>
            <a:lvl1pPr>
              <a:defRPr sz="4486"/>
            </a:lvl1pPr>
            <a:lvl2pPr>
              <a:defRPr sz="3796"/>
            </a:lvl2pPr>
            <a:lvl3pPr>
              <a:defRPr sz="3365"/>
            </a:lvl3pPr>
            <a:lvl4pPr>
              <a:defRPr sz="2761"/>
            </a:lvl4pPr>
            <a:lvl5pPr>
              <a:defRPr sz="2761"/>
            </a:lvl5pPr>
            <a:lvl6pPr>
              <a:defRPr sz="2761"/>
            </a:lvl6pPr>
            <a:lvl7pPr>
              <a:defRPr sz="2761"/>
            </a:lvl7pPr>
            <a:lvl8pPr>
              <a:defRPr sz="2761"/>
            </a:lvl8pPr>
            <a:lvl9pPr>
              <a:defRPr sz="2761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0562" y="2104816"/>
            <a:ext cx="4412192" cy="6880225"/>
          </a:xfrm>
        </p:spPr>
        <p:txBody>
          <a:bodyPr/>
          <a:lstStyle>
            <a:lvl1pPr marL="0" indent="0">
              <a:buNone/>
              <a:defRPr sz="1984"/>
            </a:lvl1pPr>
            <a:lvl2pPr marL="631021" indent="0">
              <a:buNone/>
              <a:defRPr sz="1639"/>
            </a:lvl2pPr>
            <a:lvl3pPr marL="1262040" indent="0">
              <a:buNone/>
              <a:defRPr sz="1380"/>
            </a:lvl3pPr>
            <a:lvl4pPr marL="1893062" indent="0">
              <a:buNone/>
              <a:defRPr sz="1208"/>
            </a:lvl4pPr>
            <a:lvl5pPr marL="2524083" indent="0">
              <a:buNone/>
              <a:defRPr sz="1208"/>
            </a:lvl5pPr>
            <a:lvl6pPr marL="3155104" indent="0">
              <a:buNone/>
              <a:defRPr sz="1208"/>
            </a:lvl6pPr>
            <a:lvl7pPr marL="3786125" indent="0">
              <a:buNone/>
              <a:defRPr sz="1208"/>
            </a:lvl7pPr>
            <a:lvl8pPr marL="4417147" indent="0">
              <a:buNone/>
              <a:defRPr sz="1208"/>
            </a:lvl8pPr>
            <a:lvl9pPr marL="5048166" indent="0">
              <a:buNone/>
              <a:defRPr sz="12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602307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28689" y="7040881"/>
            <a:ext cx="8046720" cy="831216"/>
          </a:xfrm>
        </p:spPr>
        <p:txBody>
          <a:bodyPr anchor="b"/>
          <a:lstStyle>
            <a:lvl1pPr algn="l">
              <a:defRPr sz="2761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628689" y="898737"/>
            <a:ext cx="8046720" cy="6035040"/>
          </a:xfrm>
        </p:spPr>
        <p:txBody>
          <a:bodyPr/>
          <a:lstStyle>
            <a:lvl1pPr marL="0" indent="0">
              <a:buNone/>
              <a:defRPr sz="4486"/>
            </a:lvl1pPr>
            <a:lvl2pPr marL="631021" indent="0">
              <a:buNone/>
              <a:defRPr sz="3796"/>
            </a:lvl2pPr>
            <a:lvl3pPr marL="1262040" indent="0">
              <a:buNone/>
              <a:defRPr sz="3365"/>
            </a:lvl3pPr>
            <a:lvl4pPr marL="1893062" indent="0">
              <a:buNone/>
              <a:defRPr sz="2761"/>
            </a:lvl4pPr>
            <a:lvl5pPr marL="2524083" indent="0">
              <a:buNone/>
              <a:defRPr sz="2761"/>
            </a:lvl5pPr>
            <a:lvl6pPr marL="3155104" indent="0">
              <a:buNone/>
              <a:defRPr sz="2761"/>
            </a:lvl6pPr>
            <a:lvl7pPr marL="3786125" indent="0">
              <a:buNone/>
              <a:defRPr sz="2761"/>
            </a:lvl7pPr>
            <a:lvl8pPr marL="4417147" indent="0">
              <a:buNone/>
              <a:defRPr sz="2761"/>
            </a:lvl8pPr>
            <a:lvl9pPr marL="5048166" indent="0">
              <a:buNone/>
              <a:defRPr sz="2761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628689" y="7872097"/>
            <a:ext cx="8046720" cy="1180464"/>
          </a:xfrm>
        </p:spPr>
        <p:txBody>
          <a:bodyPr/>
          <a:lstStyle>
            <a:lvl1pPr marL="0" indent="0">
              <a:buNone/>
              <a:defRPr sz="1984"/>
            </a:lvl1pPr>
            <a:lvl2pPr marL="631021" indent="0">
              <a:buNone/>
              <a:defRPr sz="1639"/>
            </a:lvl2pPr>
            <a:lvl3pPr marL="1262040" indent="0">
              <a:buNone/>
              <a:defRPr sz="1380"/>
            </a:lvl3pPr>
            <a:lvl4pPr marL="1893062" indent="0">
              <a:buNone/>
              <a:defRPr sz="1208"/>
            </a:lvl4pPr>
            <a:lvl5pPr marL="2524083" indent="0">
              <a:buNone/>
              <a:defRPr sz="1208"/>
            </a:lvl5pPr>
            <a:lvl6pPr marL="3155104" indent="0">
              <a:buNone/>
              <a:defRPr sz="1208"/>
            </a:lvl6pPr>
            <a:lvl7pPr marL="3786125" indent="0">
              <a:buNone/>
              <a:defRPr sz="1208"/>
            </a:lvl7pPr>
            <a:lvl8pPr marL="4417147" indent="0">
              <a:buNone/>
              <a:defRPr sz="1208"/>
            </a:lvl8pPr>
            <a:lvl9pPr marL="5048166" indent="0">
              <a:buNone/>
              <a:defRPr sz="120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49642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0560" y="402804"/>
            <a:ext cx="12070080" cy="1676401"/>
          </a:xfrm>
          <a:prstGeom prst="rect">
            <a:avLst/>
          </a:prstGeom>
        </p:spPr>
        <p:txBody>
          <a:bodyPr vert="horz" lIns="146289" tIns="73144" rIns="146289" bIns="73144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0560" y="2346963"/>
            <a:ext cx="12070080" cy="6638079"/>
          </a:xfrm>
          <a:prstGeom prst="rect">
            <a:avLst/>
          </a:prstGeom>
        </p:spPr>
        <p:txBody>
          <a:bodyPr vert="horz" lIns="146289" tIns="73144" rIns="146289" bIns="73144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0561" y="9322648"/>
            <a:ext cx="3129280" cy="535516"/>
          </a:xfrm>
          <a:prstGeom prst="rect">
            <a:avLst/>
          </a:prstGeom>
        </p:spPr>
        <p:txBody>
          <a:bodyPr vert="horz" lIns="146289" tIns="73144" rIns="146289" bIns="73144" rtlCol="0" anchor="ctr"/>
          <a:lstStyle>
            <a:lvl1pPr algn="l">
              <a:defRPr sz="16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BD2DD7-E1A3-994D-A3E8-0EF159500BFB}" type="datetimeFigureOut">
              <a:rPr lang="en-US" smtClean="0"/>
              <a:t>10/26/2015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82160" y="9322648"/>
            <a:ext cx="4246880" cy="535516"/>
          </a:xfrm>
          <a:prstGeom prst="rect">
            <a:avLst/>
          </a:prstGeom>
        </p:spPr>
        <p:txBody>
          <a:bodyPr vert="horz" lIns="146289" tIns="73144" rIns="146289" bIns="73144" rtlCol="0" anchor="ctr"/>
          <a:lstStyle>
            <a:lvl1pPr algn="ctr">
              <a:defRPr sz="16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611360" y="9322648"/>
            <a:ext cx="3129280" cy="535516"/>
          </a:xfrm>
          <a:prstGeom prst="rect">
            <a:avLst/>
          </a:prstGeom>
        </p:spPr>
        <p:txBody>
          <a:bodyPr vert="horz" lIns="146289" tIns="73144" rIns="146289" bIns="73144" rtlCol="0" anchor="ctr"/>
          <a:lstStyle>
            <a:lvl1pPr algn="r">
              <a:defRPr sz="163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3A7FE7-09D9-3941-9422-9D459079699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3428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631021" rtl="0" eaLnBrk="1" latinLnBrk="0" hangingPunct="1">
        <a:spcBef>
          <a:spcPct val="0"/>
        </a:spcBef>
        <a:buNone/>
        <a:defRPr sz="6125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73266" indent="-473266" algn="l" defTabSz="631021" rtl="0" eaLnBrk="1" latinLnBrk="0" hangingPunct="1">
        <a:spcBef>
          <a:spcPct val="20000"/>
        </a:spcBef>
        <a:buFont typeface="Arial"/>
        <a:buChar char="•"/>
        <a:defRPr sz="4486" kern="1200">
          <a:solidFill>
            <a:schemeClr val="tx1"/>
          </a:solidFill>
          <a:latin typeface="+mn-lt"/>
          <a:ea typeface="+mn-ea"/>
          <a:cs typeface="+mn-cs"/>
        </a:defRPr>
      </a:lvl1pPr>
      <a:lvl2pPr marL="1025409" indent="-394388" algn="l" defTabSz="631021" rtl="0" eaLnBrk="1" latinLnBrk="0" hangingPunct="1">
        <a:spcBef>
          <a:spcPct val="20000"/>
        </a:spcBef>
        <a:buFont typeface="Arial"/>
        <a:buChar char="–"/>
        <a:defRPr sz="3796" kern="1200">
          <a:solidFill>
            <a:schemeClr val="tx1"/>
          </a:solidFill>
          <a:latin typeface="+mn-lt"/>
          <a:ea typeface="+mn-ea"/>
          <a:cs typeface="+mn-cs"/>
        </a:defRPr>
      </a:lvl2pPr>
      <a:lvl3pPr marL="1577553" indent="-315510" algn="l" defTabSz="631021" rtl="0" eaLnBrk="1" latinLnBrk="0" hangingPunct="1">
        <a:spcBef>
          <a:spcPct val="20000"/>
        </a:spcBef>
        <a:buFont typeface="Arial"/>
        <a:buChar char="•"/>
        <a:defRPr sz="3365" kern="1200">
          <a:solidFill>
            <a:schemeClr val="tx1"/>
          </a:solidFill>
          <a:latin typeface="+mn-lt"/>
          <a:ea typeface="+mn-ea"/>
          <a:cs typeface="+mn-cs"/>
        </a:defRPr>
      </a:lvl3pPr>
      <a:lvl4pPr marL="2208572" indent="-315510" algn="l" defTabSz="631021" rtl="0" eaLnBrk="1" latinLnBrk="0" hangingPunct="1">
        <a:spcBef>
          <a:spcPct val="20000"/>
        </a:spcBef>
        <a:buFont typeface="Arial"/>
        <a:buChar char="–"/>
        <a:defRPr sz="2761" kern="1200">
          <a:solidFill>
            <a:schemeClr val="tx1"/>
          </a:solidFill>
          <a:latin typeface="+mn-lt"/>
          <a:ea typeface="+mn-ea"/>
          <a:cs typeface="+mn-cs"/>
        </a:defRPr>
      </a:lvl4pPr>
      <a:lvl5pPr marL="2839593" indent="-315510" algn="l" defTabSz="631021" rtl="0" eaLnBrk="1" latinLnBrk="0" hangingPunct="1">
        <a:spcBef>
          <a:spcPct val="20000"/>
        </a:spcBef>
        <a:buFont typeface="Arial"/>
        <a:buChar char="»"/>
        <a:defRPr sz="2761" kern="1200">
          <a:solidFill>
            <a:schemeClr val="tx1"/>
          </a:solidFill>
          <a:latin typeface="+mn-lt"/>
          <a:ea typeface="+mn-ea"/>
          <a:cs typeface="+mn-cs"/>
        </a:defRPr>
      </a:lvl5pPr>
      <a:lvl6pPr marL="3470614" indent="-315510" algn="l" defTabSz="631021" rtl="0" eaLnBrk="1" latinLnBrk="0" hangingPunct="1">
        <a:spcBef>
          <a:spcPct val="20000"/>
        </a:spcBef>
        <a:buFont typeface="Arial"/>
        <a:buChar char="•"/>
        <a:defRPr sz="2761" kern="1200">
          <a:solidFill>
            <a:schemeClr val="tx1"/>
          </a:solidFill>
          <a:latin typeface="+mn-lt"/>
          <a:ea typeface="+mn-ea"/>
          <a:cs typeface="+mn-cs"/>
        </a:defRPr>
      </a:lvl6pPr>
      <a:lvl7pPr marL="4101635" indent="-315510" algn="l" defTabSz="631021" rtl="0" eaLnBrk="1" latinLnBrk="0" hangingPunct="1">
        <a:spcBef>
          <a:spcPct val="20000"/>
        </a:spcBef>
        <a:buFont typeface="Arial"/>
        <a:buChar char="•"/>
        <a:defRPr sz="2761" kern="1200">
          <a:solidFill>
            <a:schemeClr val="tx1"/>
          </a:solidFill>
          <a:latin typeface="+mn-lt"/>
          <a:ea typeface="+mn-ea"/>
          <a:cs typeface="+mn-cs"/>
        </a:defRPr>
      </a:lvl7pPr>
      <a:lvl8pPr marL="4732656" indent="-315510" algn="l" defTabSz="631021" rtl="0" eaLnBrk="1" latinLnBrk="0" hangingPunct="1">
        <a:spcBef>
          <a:spcPct val="20000"/>
        </a:spcBef>
        <a:buFont typeface="Arial"/>
        <a:buChar char="•"/>
        <a:defRPr sz="2761" kern="1200">
          <a:solidFill>
            <a:schemeClr val="tx1"/>
          </a:solidFill>
          <a:latin typeface="+mn-lt"/>
          <a:ea typeface="+mn-ea"/>
          <a:cs typeface="+mn-cs"/>
        </a:defRPr>
      </a:lvl8pPr>
      <a:lvl9pPr marL="5363677" indent="-315510" algn="l" defTabSz="631021" rtl="0" eaLnBrk="1" latinLnBrk="0" hangingPunct="1">
        <a:spcBef>
          <a:spcPct val="20000"/>
        </a:spcBef>
        <a:buFont typeface="Arial"/>
        <a:buChar char="•"/>
        <a:defRPr sz="276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31021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1pPr>
      <a:lvl2pPr marL="631021" algn="l" defTabSz="631021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2pPr>
      <a:lvl3pPr marL="1262040" algn="l" defTabSz="631021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3pPr>
      <a:lvl4pPr marL="1893062" algn="l" defTabSz="631021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4pPr>
      <a:lvl5pPr marL="2524083" algn="l" defTabSz="631021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5pPr>
      <a:lvl6pPr marL="3155104" algn="l" defTabSz="631021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6pPr>
      <a:lvl7pPr marL="3786125" algn="l" defTabSz="631021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7pPr>
      <a:lvl8pPr marL="4417147" algn="l" defTabSz="631021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8pPr>
      <a:lvl9pPr marL="5048166" algn="l" defTabSz="631021" rtl="0" eaLnBrk="1" latinLnBrk="0" hangingPunct="1">
        <a:defRPr sz="2502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3411200" cy="100584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804902" y="5007044"/>
            <a:ext cx="2339432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buFont typeface="+mj-lt"/>
              <a:buAutoNum type="arabicPeriod"/>
            </a:pPr>
            <a:r>
              <a:rPr lang="en-US" sz="1200" dirty="0" smtClean="0">
                <a:latin typeface="Open Sans"/>
                <a:cs typeface="Open Sans"/>
              </a:rPr>
              <a:t>First tap the grid at the lower right-hand corner to bring up all your applications.</a:t>
            </a:r>
            <a:endParaRPr lang="en-US" sz="1200" dirty="0">
              <a:latin typeface="Open Sans"/>
              <a:cs typeface="Open Sans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4646" y="1691446"/>
            <a:ext cx="2047629" cy="3276207"/>
          </a:xfrm>
          <a:prstGeom prst="rect">
            <a:avLst/>
          </a:prstGeom>
          <a:solidFill>
            <a:schemeClr val="tx1"/>
          </a:solidFill>
          <a:ln w="38100">
            <a:solidFill>
              <a:srgbClr val="F6C73B"/>
            </a:solidFill>
          </a:ln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9920" y="1691445"/>
            <a:ext cx="2047629" cy="3276207"/>
          </a:xfrm>
          <a:prstGeom prst="rect">
            <a:avLst/>
          </a:prstGeom>
          <a:solidFill>
            <a:schemeClr val="tx1"/>
          </a:solidFill>
          <a:ln w="38100">
            <a:solidFill>
              <a:srgbClr val="F6C73B"/>
            </a:solidFill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5194" y="1691446"/>
            <a:ext cx="2047629" cy="3276207"/>
          </a:xfrm>
          <a:prstGeom prst="rect">
            <a:avLst/>
          </a:prstGeom>
          <a:solidFill>
            <a:schemeClr val="tx1"/>
          </a:solidFill>
          <a:ln w="38100">
            <a:solidFill>
              <a:srgbClr val="F6C73B"/>
            </a:solidFill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60469" y="1691446"/>
            <a:ext cx="2047630" cy="3276208"/>
          </a:xfrm>
          <a:prstGeom prst="rect">
            <a:avLst/>
          </a:prstGeom>
          <a:solidFill>
            <a:schemeClr val="tx1"/>
          </a:solidFill>
          <a:ln w="38100">
            <a:solidFill>
              <a:srgbClr val="F6C73B"/>
            </a:solidFill>
          </a:ln>
        </p:spPr>
      </p:pic>
      <p:sp>
        <p:nvSpPr>
          <p:cNvPr id="9" name="Rectangle 8"/>
          <p:cNvSpPr/>
          <p:nvPr/>
        </p:nvSpPr>
        <p:spPr>
          <a:xfrm>
            <a:off x="2724318" y="4702958"/>
            <a:ext cx="257766" cy="28225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5183981" y="2946601"/>
            <a:ext cx="457200" cy="444913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42702" y="1703477"/>
            <a:ext cx="578464" cy="22018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>
            <a:off x="10644693" y="2224449"/>
            <a:ext cx="705474" cy="3729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11470479" y="2645557"/>
            <a:ext cx="1137620" cy="216569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4129921" y="5007044"/>
            <a:ext cx="204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2"/>
            </a:pPr>
            <a:r>
              <a:rPr lang="en-US" sz="1200" dirty="0" smtClean="0">
                <a:latin typeface="Open Sans"/>
                <a:cs typeface="Open Sans"/>
              </a:rPr>
              <a:t>Then select “Settings” with the applications screen.</a:t>
            </a:r>
            <a:endParaRPr lang="en-US" sz="1200" dirty="0">
              <a:latin typeface="Open Sans"/>
              <a:cs typeface="Open Sans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345195" y="5007044"/>
            <a:ext cx="204762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3"/>
            </a:pPr>
            <a:r>
              <a:rPr lang="en-US" sz="1200" dirty="0" smtClean="0">
                <a:latin typeface="Open Sans"/>
                <a:cs typeface="Open Sans"/>
              </a:rPr>
              <a:t>At the top-left corner tap “Connections.” </a:t>
            </a:r>
            <a:endParaRPr lang="en-US" sz="1200" dirty="0">
              <a:latin typeface="Open Sans"/>
              <a:cs typeface="Open Sans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10560470" y="5007044"/>
            <a:ext cx="2047631" cy="7602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lnSpc>
                <a:spcPct val="90000"/>
              </a:lnSpc>
              <a:buFont typeface="+mj-lt"/>
              <a:buAutoNum type="arabicPeriod" startAt="4"/>
            </a:pPr>
            <a:r>
              <a:rPr lang="en-US" sz="1200" dirty="0" smtClean="0">
                <a:latin typeface="Open Sans"/>
                <a:cs typeface="Open Sans"/>
              </a:rPr>
              <a:t>Be sure to check if Wi-Fi is enabled then then tap the “warrior” access point.</a:t>
            </a:r>
            <a:endParaRPr lang="en-US" sz="1200" dirty="0">
              <a:latin typeface="Open Sans"/>
              <a:cs typeface="Open Sans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635" y="5825864"/>
            <a:ext cx="2078164" cy="3325062"/>
          </a:xfrm>
          <a:prstGeom prst="rect">
            <a:avLst/>
          </a:prstGeom>
          <a:ln w="38100">
            <a:solidFill>
              <a:srgbClr val="F6C73B"/>
            </a:solidFill>
          </a:ln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51" y="5825864"/>
            <a:ext cx="2059828" cy="3295725"/>
          </a:xfrm>
          <a:prstGeom prst="rect">
            <a:avLst/>
          </a:prstGeom>
          <a:ln w="38100">
            <a:solidFill>
              <a:srgbClr val="F6C73B"/>
            </a:solidFill>
          </a:ln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0143" y="5831561"/>
            <a:ext cx="2050121" cy="3308684"/>
          </a:xfrm>
          <a:prstGeom prst="rect">
            <a:avLst/>
          </a:prstGeom>
          <a:ln w="38100">
            <a:solidFill>
              <a:srgbClr val="F6C73B"/>
            </a:solidFill>
          </a:ln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40660" y="5825864"/>
            <a:ext cx="2067439" cy="3307902"/>
          </a:xfrm>
          <a:prstGeom prst="rect">
            <a:avLst/>
          </a:prstGeom>
          <a:ln w="38100">
            <a:solidFill>
              <a:srgbClr val="F6C73B"/>
            </a:solidFill>
          </a:ln>
        </p:spPr>
      </p:pic>
      <p:sp>
        <p:nvSpPr>
          <p:cNvPr id="23" name="TextBox 22"/>
          <p:cNvSpPr txBox="1"/>
          <p:nvPr/>
        </p:nvSpPr>
        <p:spPr>
          <a:xfrm>
            <a:off x="804902" y="9256739"/>
            <a:ext cx="2047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5"/>
            </a:pPr>
            <a:r>
              <a:rPr lang="en-US" sz="1200" dirty="0" smtClean="0">
                <a:latin typeface="Open Sans"/>
                <a:cs typeface="Open Sans"/>
              </a:rPr>
              <a:t>Under “Phase 2 authentication” tap the word “Non”.</a:t>
            </a:r>
            <a:endParaRPr lang="en-US" sz="1200" dirty="0">
              <a:latin typeface="Open Sans"/>
              <a:cs typeface="Open Sans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1135355" y="6485596"/>
            <a:ext cx="1443789" cy="310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Rectangle 25"/>
          <p:cNvSpPr/>
          <p:nvPr/>
        </p:nvSpPr>
        <p:spPr>
          <a:xfrm>
            <a:off x="4504197" y="6928800"/>
            <a:ext cx="1359568" cy="132347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/>
          <p:cNvSpPr/>
          <p:nvPr/>
        </p:nvSpPr>
        <p:spPr>
          <a:xfrm>
            <a:off x="7668074" y="6462922"/>
            <a:ext cx="1367641" cy="310856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7668074" y="7082312"/>
            <a:ext cx="1396091" cy="30368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11470479" y="6676137"/>
            <a:ext cx="553455" cy="120315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TextBox 29"/>
          <p:cNvSpPr txBox="1"/>
          <p:nvPr/>
        </p:nvSpPr>
        <p:spPr>
          <a:xfrm>
            <a:off x="4129919" y="9256739"/>
            <a:ext cx="206575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6"/>
            </a:pPr>
            <a:r>
              <a:rPr lang="en-US" sz="1200" dirty="0" smtClean="0">
                <a:latin typeface="Open Sans"/>
                <a:cs typeface="Open Sans"/>
              </a:rPr>
              <a:t>Tap “MSCHAPV2” for authentication. </a:t>
            </a:r>
            <a:endParaRPr lang="en-US" sz="1200" dirty="0">
              <a:latin typeface="Open Sans"/>
              <a:cs typeface="Open Sans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7340143" y="9256739"/>
            <a:ext cx="20526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7"/>
            </a:pPr>
            <a:r>
              <a:rPr lang="en-US" sz="1200" dirty="0" smtClean="0">
                <a:latin typeface="Open Sans"/>
                <a:cs typeface="Open Sans"/>
              </a:rPr>
              <a:t>Enter your WSU </a:t>
            </a:r>
            <a:r>
              <a:rPr lang="en-US" sz="1200" dirty="0" smtClean="0">
                <a:solidFill>
                  <a:srgbClr val="FF0000"/>
                </a:solidFill>
                <a:latin typeface="Open Sans"/>
                <a:cs typeface="Open Sans"/>
              </a:rPr>
              <a:t>Username </a:t>
            </a:r>
            <a:r>
              <a:rPr lang="en-US" sz="1200" dirty="0" smtClean="0">
                <a:latin typeface="Open Sans"/>
                <a:cs typeface="Open Sans"/>
              </a:rPr>
              <a:t>and </a:t>
            </a:r>
            <a:r>
              <a:rPr lang="en-US" sz="1200" dirty="0" smtClean="0">
                <a:solidFill>
                  <a:srgbClr val="FF0000"/>
                </a:solidFill>
                <a:latin typeface="Open Sans"/>
                <a:cs typeface="Open Sans"/>
              </a:rPr>
              <a:t>password.</a:t>
            </a:r>
            <a:endParaRPr lang="en-US" sz="1200" dirty="0">
              <a:solidFill>
                <a:srgbClr val="FF0000"/>
              </a:solidFill>
              <a:latin typeface="Open Sans"/>
              <a:cs typeface="Open Sans"/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10584533" y="9256738"/>
            <a:ext cx="205268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28600" indent="-228600">
              <a:buFont typeface="+mj-lt"/>
              <a:buAutoNum type="arabicPeriod" startAt="8"/>
            </a:pPr>
            <a:r>
              <a:rPr lang="en-US" sz="1200" dirty="0" smtClean="0">
                <a:latin typeface="Open Sans"/>
                <a:cs typeface="Open Sans"/>
              </a:rPr>
              <a:t>Done! If you see “Connected” you are now on the WSU network.</a:t>
            </a:r>
            <a:endParaRPr lang="en-US" sz="1200" dirty="0">
              <a:solidFill>
                <a:srgbClr val="FF0000"/>
              </a:solidFill>
              <a:latin typeface="Open Sans"/>
              <a:cs typeface="Open Sans"/>
            </a:endParaRPr>
          </a:p>
        </p:txBody>
      </p:sp>
      <p:sp>
        <p:nvSpPr>
          <p:cNvPr id="33" name="Rectangle 32"/>
          <p:cNvSpPr/>
          <p:nvPr/>
        </p:nvSpPr>
        <p:spPr>
          <a:xfrm>
            <a:off x="0" y="9903070"/>
            <a:ext cx="13411200" cy="138422"/>
          </a:xfrm>
          <a:prstGeom prst="rect">
            <a:avLst/>
          </a:prstGeom>
          <a:solidFill>
            <a:srgbClr val="F6C73B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9270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1BE575DA592C44495AD3D370BEDC6BF" ma:contentTypeVersion="0" ma:contentTypeDescription="Create a new document." ma:contentTypeScope="" ma:versionID="f969973e7262d1396b523c257a245dec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c64490b4aec6201516c3a874156f37b2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2642D3C6-E851-422D-973A-42516C1B8C79}">
  <ds:schemaRefs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purl.org/dc/elements/1.1/"/>
    <ds:schemaRef ds:uri="http://purl.org/dc/dcmitype/"/>
    <ds:schemaRef ds:uri="http://schemas.microsoft.com/office/infopath/2007/PartnerControls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722D81DC-8D6E-46C3-8080-F042277E9F82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E7909739-175F-43CE-B488-0D8FFA20C90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7921</TotalTime>
  <Words>94</Words>
  <Application>Microsoft Office PowerPoint</Application>
  <PresentationFormat>Custom</PresentationFormat>
  <Paragraphs>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Open Sans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local_admin</dc:creator>
  <cp:lastModifiedBy>Budnick, Bradley J</cp:lastModifiedBy>
  <cp:revision>365</cp:revision>
  <cp:lastPrinted>2015-01-05T17:46:09Z</cp:lastPrinted>
  <dcterms:created xsi:type="dcterms:W3CDTF">2013-05-31T13:14:12Z</dcterms:created>
  <dcterms:modified xsi:type="dcterms:W3CDTF">2015-10-26T15:43:11Z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0x010100A1BE575DA592C44495AD3D370BEDC6BF</vt:lpwstr>
  </property>
</Properties>
</file>